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90" d="100"/>
          <a:sy n="90" d="100"/>
        </p:scale>
        <p:origin x="232" y="6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69261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Présenter le groupe et sujet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expliquer la state machine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Parler </a:t>
            </a:r>
            <a:r>
              <a:rPr lang="fr-FR"/>
              <a:t>de la communication orange pi / arduino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 comment anthony a géré cette sheet et dire que on est vraiment bien rentré dan sle budget</a:t>
            </a:r>
            <a:b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les re</a:t>
            </a:r>
            <a:r>
              <a:rPr lang="fr-FR"/>
              <a:t>ntrées d’argent tu peux dire que si jamais on avait vendu des éléments ou si on avait su avoir des sponsors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expliquer les resultats finaux du proto (il fait ça, ça, ça, etc)</a:t>
            </a:r>
            <a:br>
              <a:rPr lang="fr-FR"/>
            </a:br>
            <a:r>
              <a:rPr lang="fr-FR"/>
              <a:t>dire ce que ça nous a apporté pour notre parcours d’ingénieur (genre esprit de groupe, autonomie, etc)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expliquer les resultats finaux du proto (il fait ça, ça, ça, etc)</a:t>
            </a:r>
            <a:br>
              <a:rPr lang="fr-FR"/>
            </a:br>
            <a:r>
              <a:rPr lang="fr-FR"/>
              <a:t>dire ce que ça nous a apporté pour notre parcours d’ingénieur (genre esprit de groupe, autonomie, etc)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646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marR="0" lvl="1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28650" marR="0" lvl="1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Présenter !‘vite fait’! Chaque thème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Présenter ploblématique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contrainte</a:t>
            </a:r>
            <a:b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3 premiers slides prennent grand max 45 sec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Décrire en qlq mots les composantes ainsi que leur emplacement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Décrire en qlq mots les composantes ainsi que leur emplacement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Décrire en qlq mots les composantes ainsi que leur emplacement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Parler de la décomposition de l’image en différentes valeurs (0 --&gt; 255)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sign et fonctionnement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/>
              <a:t>Expliquer le path detector (vecteur de plus en plus grand à partir du milieu, 7 points devant pour detecter obtacles, 3 points de chaque cotés pour savoir ou la voiture peut aller)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1524000" y="215682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fr-FR" sz="7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Le Pari Bacar </a:t>
            </a:r>
            <a:r>
              <a:rPr lang="fr-F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3824287" y="3922922"/>
            <a:ext cx="4719637" cy="92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 multidisciplinaire 2017-2018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Groupe 30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71462"/>
            <a:ext cx="6155595" cy="12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8661109" y="5647941"/>
            <a:ext cx="14991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Lecteur 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Peter BERKE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2294747" y="5647942"/>
            <a:ext cx="15640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Chef d’équipe 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Billy TRAN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5058696" y="5647941"/>
            <a:ext cx="20746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Superviseur :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Philippe BOUILLARD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35877" y="271462"/>
            <a:ext cx="1864245" cy="186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838200" y="798325"/>
            <a:ext cx="10515600" cy="1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III.	 Caractère « autonome » </a:t>
            </a: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fr-FR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State Machine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B40AFDC3-8700-4220-944A-26B193120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36" b="96373" l="3444" r="99073">
                        <a14:foregroundMark x1="40132" y1="9326" x2="46358" y2="9585"/>
                        <a14:foregroundMark x1="46358" y1="9585" x2="52583" y2="6995"/>
                        <a14:foregroundMark x1="52583" y1="6995" x2="54040" y2="6995"/>
                        <a14:foregroundMark x1="37219" y1="3368" x2="43576" y2="3109"/>
                        <a14:foregroundMark x1="43576" y1="3109" x2="59073" y2="3627"/>
                        <a14:foregroundMark x1="70728" y1="46373" x2="77483" y2="45855"/>
                        <a14:foregroundMark x1="77483" y1="45855" x2="83576" y2="46373"/>
                        <a14:foregroundMark x1="83576" y1="46373" x2="90464" y2="46114"/>
                        <a14:foregroundMark x1="90464" y1="46114" x2="96026" y2="46114"/>
                        <a14:foregroundMark x1="78808" y1="50777" x2="78808" y2="50777"/>
                        <a14:foregroundMark x1="36821" y1="93523" x2="56556" y2="91451"/>
                        <a14:foregroundMark x1="56556" y1="91451" x2="60397" y2="91451"/>
                        <a14:foregroundMark x1="40397" y1="98705" x2="46887" y2="96632"/>
                        <a14:foregroundMark x1="46887" y1="96632" x2="57219" y2="97150"/>
                        <a14:foregroundMark x1="3576" y1="48187" x2="10199" y2="48187"/>
                        <a14:foregroundMark x1="29272" y1="50777" x2="29272" y2="50777"/>
                        <a14:foregroundMark x1="33248" y1="50992" x2="34040" y2="51036"/>
                        <a14:foregroundMark x1="29404" y1="50777" x2="29795" y2="50799"/>
                        <a14:foregroundMark x1="65430" y1="50518" x2="65430" y2="50518"/>
                        <a14:foregroundMark x1="67285" y1="50518" x2="67285" y2="50518"/>
                        <a14:foregroundMark x1="48212" y1="17358" x2="48212" y2="17358"/>
                        <a14:foregroundMark x1="48477" y1="81088" x2="48477" y2="81088"/>
                        <a14:foregroundMark x1="30861" y1="50518" x2="30861" y2="50518"/>
                        <a14:foregroundMark x1="31921" y1="51036" x2="31921" y2="51036"/>
                        <a14:foregroundMark x1="31921" y1="50518" x2="31921" y2="50518"/>
                        <a14:foregroundMark x1="30993" y1="50777" x2="31391" y2="50777"/>
                        <a14:foregroundMark x1="33510" y1="50518" x2="29007" y2="51036"/>
                        <a14:foregroundMark x1="34305" y1="8290" x2="34305" y2="8290"/>
                        <a14:foregroundMark x1="62384" y1="8549" x2="62384" y2="8549"/>
                        <a14:foregroundMark x1="99205" y1="52073" x2="99205" y2="52073"/>
                        <a14:foregroundMark x1="44636" y1="1036" x2="44636" y2="1036"/>
                        <a14:foregroundMark x1="51656" y1="1036" x2="51656" y2="1036"/>
                        <a14:foregroundMark x1="37483" y1="1295" x2="37483" y2="1295"/>
                        <a14:foregroundMark x1="19338" y1="14249" x2="19338" y2="14249"/>
                        <a14:foregroundMark x1="37616" y1="777" x2="37616" y2="777"/>
                        <a14:foregroundMark x1="62649" y1="7513" x2="62649" y2="7513"/>
                        <a14:foregroundMark x1="61192" y1="13731" x2="61192" y2="13731"/>
                        <a14:backgroundMark x1="36821" y1="259" x2="36821" y2="259"/>
                        <a14:backgroundMark x1="37086" y1="259" x2="38146" y2="259"/>
                        <a14:backgroundMark x1="49934" y1="0" x2="49934" y2="0"/>
                        <a14:backgroundMark x1="47285" y1="0" x2="47285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1803" y="2043262"/>
            <a:ext cx="8085745" cy="413390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691512" y="51421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III.	 Caractère « autonome » </a:t>
            </a:r>
            <a:r>
              <a:rPr lang="fr-FR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fr-FR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Communication Orange PI / Arduino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388" y="1916099"/>
            <a:ext cx="10203836" cy="43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838200" y="2043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IV.  </a:t>
            </a:r>
            <a:r>
              <a:rPr lang="fr-FR" b="1" dirty="0"/>
              <a:t>Cahier des charges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F30829AB-0927-46EC-941E-E44D1476A78C}"/>
              </a:ext>
            </a:extLst>
          </p:cNvPr>
          <p:cNvSpPr txBox="1"/>
          <p:nvPr/>
        </p:nvSpPr>
        <p:spPr>
          <a:xfrm>
            <a:off x="1490869" y="1252182"/>
            <a:ext cx="639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" panose="020F0502020204030204" pitchFamily="34" charset="0"/>
                <a:cs typeface="Calibri" panose="020F0502020204030204" pitchFamily="34" charset="0"/>
              </a:rPr>
              <a:t>1.  Contraintes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06F0A468-5EA2-4498-9C0F-B70171F69076}"/>
              </a:ext>
            </a:extLst>
          </p:cNvPr>
          <p:cNvSpPr txBox="1"/>
          <p:nvPr/>
        </p:nvSpPr>
        <p:spPr>
          <a:xfrm>
            <a:off x="1103242" y="2245172"/>
            <a:ext cx="46018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>
                <a:latin typeface="Calibri" panose="020F0502020204030204" pitchFamily="34" charset="0"/>
                <a:cs typeface="Calibri" panose="020F0502020204030204" pitchFamily="34" charset="0"/>
              </a:rPr>
              <a:t>Bilan financier</a:t>
            </a:r>
          </a:p>
          <a:p>
            <a:endParaRPr lang="fr-B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BE" sz="2800" dirty="0">
                <a:latin typeface="Calibri" panose="020F0502020204030204" pitchFamily="34" charset="0"/>
                <a:cs typeface="Calibri" panose="020F0502020204030204" pitchFamily="34" charset="0"/>
              </a:rPr>
              <a:t>    -  Budget initial : 100 €</a:t>
            </a:r>
          </a:p>
          <a:p>
            <a:endParaRPr lang="fr-B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BE" sz="2800" dirty="0">
                <a:latin typeface="Calibri" panose="020F0502020204030204" pitchFamily="34" charset="0"/>
                <a:cs typeface="Calibri" panose="020F0502020204030204" pitchFamily="34" charset="0"/>
              </a:rPr>
              <a:t>    -  Budget final : 34,67 €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3EF95F5-01CE-4056-9AEC-1FFA8DF40255}"/>
              </a:ext>
            </a:extLst>
          </p:cNvPr>
          <p:cNvSpPr txBox="1"/>
          <p:nvPr/>
        </p:nvSpPr>
        <p:spPr>
          <a:xfrm>
            <a:off x="6486943" y="2317339"/>
            <a:ext cx="36079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>
                <a:latin typeface="Calibri" panose="020F0502020204030204" pitchFamily="34" charset="0"/>
                <a:cs typeface="Calibri" panose="020F0502020204030204" pitchFamily="34" charset="0"/>
              </a:rPr>
              <a:t>Spécificités techniques </a:t>
            </a:r>
          </a:p>
          <a:p>
            <a:endParaRPr lang="fr-B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BE" sz="2800" dirty="0">
                <a:latin typeface="Calibri" panose="020F0502020204030204" pitchFamily="34" charset="0"/>
                <a:cs typeface="Calibri" panose="020F0502020204030204" pitchFamily="34" charset="0"/>
              </a:rPr>
              <a:t>    -  Masse : 1,168 kg</a:t>
            </a:r>
          </a:p>
          <a:p>
            <a:endParaRPr lang="fr-B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BE" sz="2800" dirty="0">
                <a:latin typeface="Calibri" panose="020F0502020204030204" pitchFamily="34" charset="0"/>
                <a:cs typeface="Calibri" panose="020F0502020204030204" pitchFamily="34" charset="0"/>
              </a:rPr>
              <a:t>    -  Longueur : 25,6 cm</a:t>
            </a:r>
          </a:p>
          <a:p>
            <a:endParaRPr lang="fr-B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BE" sz="2800" dirty="0">
                <a:latin typeface="Calibri" panose="020F0502020204030204" pitchFamily="34" charset="0"/>
                <a:cs typeface="Calibri" panose="020F0502020204030204" pitchFamily="34" charset="0"/>
              </a:rPr>
              <a:t>    -  Largeur : 14,8 cm</a:t>
            </a:r>
          </a:p>
          <a:p>
            <a:endParaRPr lang="fr-B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BE" sz="2800" dirty="0">
                <a:latin typeface="Calibri" panose="020F0502020204030204" pitchFamily="34" charset="0"/>
                <a:cs typeface="Calibri" panose="020F0502020204030204" pitchFamily="34" charset="0"/>
              </a:rPr>
              <a:t>    -  Hauteur : 21 cm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38200" y="330220"/>
            <a:ext cx="105156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FR" b="1" dirty="0"/>
              <a:t>IV.  Cahier des charges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78E21A95-9AD7-45E5-B30D-90D83D34A8A7}"/>
              </a:ext>
            </a:extLst>
          </p:cNvPr>
          <p:cNvSpPr txBox="1"/>
          <p:nvPr/>
        </p:nvSpPr>
        <p:spPr>
          <a:xfrm>
            <a:off x="1391478" y="1167154"/>
            <a:ext cx="362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>
                <a:latin typeface="Calibri" panose="020F0502020204030204" pitchFamily="34" charset="0"/>
                <a:cs typeface="Calibri" panose="020F0502020204030204" pitchFamily="34" charset="0"/>
              </a:rPr>
              <a:t>2.  Manœuvres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D3E598D1-BB06-4C54-9284-57B9B823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8" y="2319881"/>
            <a:ext cx="4033795" cy="33709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3C5E10B6-6A16-4652-8677-FAABF84F1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66" y="1957327"/>
            <a:ext cx="3575171" cy="15611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E57AA52E-E775-46FF-8E6A-78022E0DD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251" y="4234206"/>
            <a:ext cx="3752142" cy="17530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F3CA44F8-4A4D-45FE-B555-76301472A0B7}"/>
              </a:ext>
            </a:extLst>
          </p:cNvPr>
          <p:cNvSpPr txBox="1"/>
          <p:nvPr/>
        </p:nvSpPr>
        <p:spPr>
          <a:xfrm>
            <a:off x="1391478" y="6333044"/>
            <a:ext cx="8696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dirty="0"/>
              <a:t>https ://uv.ulb.ac.be/</a:t>
            </a:r>
            <a:r>
              <a:rPr lang="fr-BE" sz="1100" dirty="0" err="1"/>
              <a:t>pluginle.php</a:t>
            </a:r>
            <a:r>
              <a:rPr lang="fr-BE" sz="1100" dirty="0"/>
              <a:t>/1036832/mod </a:t>
            </a:r>
            <a:r>
              <a:rPr lang="fr-BE" sz="1100" dirty="0" err="1"/>
              <a:t>resource</a:t>
            </a:r>
            <a:r>
              <a:rPr lang="fr-BE" sz="1100" dirty="0"/>
              <a:t>/content/1/Guide BACAR 2017.pdf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	Conclusion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1305339" y="1575144"/>
            <a:ext cx="9741061" cy="38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lang="fr-BE" sz="2800" dirty="0"/>
          </a:p>
          <a:p>
            <a:pPr marL="635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fr-BE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Problèmes matériels</a:t>
            </a:r>
          </a:p>
          <a:p>
            <a:pPr marL="635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fr-BE" sz="2800" dirty="0"/>
          </a:p>
          <a:p>
            <a:pPr marL="635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fr-BE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0" indent="-457200">
              <a:buSzPts val="2800"/>
              <a:buFont typeface="Arial" panose="020B0604020202020204" pitchFamily="34" charset="0"/>
              <a:buChar char="•"/>
            </a:pPr>
            <a:r>
              <a:rPr lang="fr-BE" sz="2800" dirty="0"/>
              <a:t>Passage simulation / réalité</a:t>
            </a:r>
          </a:p>
          <a:p>
            <a:pPr marL="635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fr-BE" sz="2800" dirty="0"/>
          </a:p>
          <a:p>
            <a:pPr marL="635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fr-BE" sz="2800" dirty="0"/>
          </a:p>
          <a:p>
            <a:pPr marL="635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fr-BE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Résultats du projet</a:t>
            </a:r>
          </a:p>
          <a:p>
            <a:pPr marL="6350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fr-BE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07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1035" y="2187575"/>
            <a:ext cx="8064500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2735" y="642561"/>
            <a:ext cx="2676865" cy="327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7847" y="266909"/>
            <a:ext cx="3976528" cy="383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3095285" y="6331163"/>
            <a:ext cx="60960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http://ici.radio-canada.ca/emissions/la_tete_ailleurs/2010-2011/chronique.asp?idChronique=312564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38200" y="162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fr-FR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Sommaire</a:t>
            </a:r>
            <a:endParaRPr sz="5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38200" y="1488475"/>
            <a:ext cx="10515600" cy="4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Rappel de la problématique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93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Développement du prototype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93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Caractère « autonome »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93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r>
              <a:rPr lang="fr-FR" dirty="0"/>
              <a:t>Cahier des charges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93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romanUcPeriod"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38200" y="3743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 	 Rappel de la problématique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152" y="2226999"/>
            <a:ext cx="4969564" cy="313762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1012892" y="5405693"/>
            <a:ext cx="6096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https://uv.ulb.ac.be/pluginfile.php/1036832/mod_resource/content/1/Guide_BACAR_2017.pdf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854C6FB-A438-407B-B6FC-4F76FC3D4396}"/>
              </a:ext>
            </a:extLst>
          </p:cNvPr>
          <p:cNvSpPr txBox="1"/>
          <p:nvPr/>
        </p:nvSpPr>
        <p:spPr>
          <a:xfrm>
            <a:off x="6312330" y="2422375"/>
            <a:ext cx="459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VOITURE AUTONOME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534EF732-307E-47A3-A45F-666DDBE58281}"/>
              </a:ext>
            </a:extLst>
          </p:cNvPr>
          <p:cNvSpPr txBox="1"/>
          <p:nvPr/>
        </p:nvSpPr>
        <p:spPr>
          <a:xfrm>
            <a:off x="8610599" y="3585001"/>
            <a:ext cx="386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MODELE REDUIT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83FBCE61-9EF7-4819-A7C2-3240F1B424B2}"/>
              </a:ext>
            </a:extLst>
          </p:cNvPr>
          <p:cNvSpPr txBox="1"/>
          <p:nvPr/>
        </p:nvSpPr>
        <p:spPr>
          <a:xfrm>
            <a:off x="7515842" y="4882395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CONTRAINTES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DC27D32D-5E23-47B1-9B17-957AB03B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69" y="1891277"/>
            <a:ext cx="4533212" cy="45312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4610E2D-BFAB-4B5A-B3CD-8FF28AC7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69" y="1891277"/>
            <a:ext cx="4533212" cy="4531240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II.  Développement du prototype</a:t>
            </a: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fr-FR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 Description et agencement des composantes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 Pi : Ordinateur miniature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Caméra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II.	  Développement du prototype</a:t>
            </a: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fr-FR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 Description et agencement des composantes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6096000" y="1967124"/>
            <a:ext cx="5181600" cy="397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Boîtier à piles : Alimentation des moteurs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Batterie : Alimentation de l’Orange Pi et de l’Arduino®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-2517569" y="-125878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D7E09D1-21D2-4073-AC03-7EAE07317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60" y="1847268"/>
            <a:ext cx="4816880" cy="462893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F8C21C02-EEDC-4F2C-8221-2C9296F83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660" y="1774822"/>
            <a:ext cx="4816880" cy="48147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II.	  Développement du prototype</a:t>
            </a: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fr-FR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fr-FR" sz="3600" dirty="0"/>
              <a:t>.  </a:t>
            </a:r>
            <a:r>
              <a:rPr lang="fr-FR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et agencement des composantes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6096000" y="1825624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Arduino® Nano : Transmission de l’information vers les moteurs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 H : Distribution de la tension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41F10DA-0DA7-4D48-832F-53839B32D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208" y="1825624"/>
            <a:ext cx="3162580" cy="45352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DFCECEF-CA9E-47AB-ABDA-0C7797FBE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56595" y="2430754"/>
            <a:ext cx="4572906" cy="336264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838200" y="241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III.	 Caractère « autonome » 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651" y="1690812"/>
            <a:ext cx="10830704" cy="4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III.	 Caractère « autonome » </a:t>
            </a: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fr-FR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	Détection des panneaux : SIGN DETECTOR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944" y="2090261"/>
            <a:ext cx="3328406" cy="332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884" y="2090261"/>
            <a:ext cx="3330000" cy="33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8526418" y="2088667"/>
            <a:ext cx="3330000" cy="33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703009"/>
            <a:ext cx="12286572" cy="15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4320945" y="2017468"/>
            <a:ext cx="1998000" cy="3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54077" y="2017467"/>
            <a:ext cx="1998134" cy="358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31969" y="2017408"/>
            <a:ext cx="1998134" cy="358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0451" y="2017407"/>
            <a:ext cx="1998134" cy="3583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490944" y="6466176"/>
            <a:ext cx="3039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https://fr.wikipedia.org/wiki/Panneau_stop_en_France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4507884" y="6356350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 http://www.expograph.com/panneaux-et-pictos/panneau-de-circulation/panneau-obligation/panneau-tournez-a-gauche-ou-a-droite.html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III.	 Caractère « autonome » </a:t>
            </a: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fr-FR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Détection du chemin : PATH DETECTOR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03009"/>
            <a:ext cx="12286571" cy="15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24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2400" b="1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Shape 181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9265" y="874374"/>
            <a:ext cx="4757866" cy="664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24" y="2313783"/>
            <a:ext cx="223685" cy="7008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87" y="4895058"/>
            <a:ext cx="261683" cy="819942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362</Words>
  <Application>Microsoft Macintosh PowerPoint</Application>
  <PresentationFormat>Grand écran</PresentationFormat>
  <Paragraphs>120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Thème Office</vt:lpstr>
      <vt:lpstr> Le Pari Bacar  </vt:lpstr>
      <vt:lpstr>Sommaire</vt:lpstr>
      <vt:lpstr>I.   Rappel de la problématique</vt:lpstr>
      <vt:lpstr>II.  Développement du prototype  1.  Description et agencement des composantes</vt:lpstr>
      <vt:lpstr>II.   Développement du prototype  1.  Description et agencement des composantes</vt:lpstr>
      <vt:lpstr>II.   Développement du prototype  1.  Description et agencement des composantes</vt:lpstr>
      <vt:lpstr>III.  Caractère « autonome » </vt:lpstr>
      <vt:lpstr>III.  Caractère « autonome »   1. Détection des panneaux : SIGN DETECTOR</vt:lpstr>
      <vt:lpstr>III.  Caractère « autonome »   2.  Détection du chemin : PATH DETECTOR</vt:lpstr>
      <vt:lpstr>III.  Caractère « autonome »   3. State Machine </vt:lpstr>
      <vt:lpstr>III.  Caractère « autonome »   4. Communication Orange PI / Arduino</vt:lpstr>
      <vt:lpstr>IV.  Cahier des charges</vt:lpstr>
      <vt:lpstr>IV.  Cahier des charges</vt:lpstr>
      <vt:lpstr>V. Conclusion</vt:lpstr>
      <vt:lpstr>Présentation PowerPoint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Le Pari Bacar  </dc:title>
  <cp:lastModifiedBy>maxime puissant</cp:lastModifiedBy>
  <cp:revision>20</cp:revision>
  <dcterms:modified xsi:type="dcterms:W3CDTF">2018-03-22T15:46:48Z</dcterms:modified>
</cp:coreProperties>
</file>